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82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4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96" y="-8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E6F-62AD-F944-8063-EBF1B4600C38}" type="datetimeFigureOut">
              <a:rPr lang="en-US" smtClean="0"/>
              <a:t>01/12/17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F41-B63C-F84E-B6AF-C69A6D1A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0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E6F-62AD-F944-8063-EBF1B4600C38}" type="datetimeFigureOut">
              <a:rPr lang="en-US" smtClean="0"/>
              <a:t>01/12/17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F41-B63C-F84E-B6AF-C69A6D1A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6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E6F-62AD-F944-8063-EBF1B4600C38}" type="datetimeFigureOut">
              <a:rPr lang="en-US" smtClean="0"/>
              <a:t>01/12/17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F41-B63C-F84E-B6AF-C69A6D1A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E6F-62AD-F944-8063-EBF1B4600C38}" type="datetimeFigureOut">
              <a:rPr lang="en-US" smtClean="0"/>
              <a:t>01/12/17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F41-B63C-F84E-B6AF-C69A6D1A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1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E6F-62AD-F944-8063-EBF1B4600C38}" type="datetimeFigureOut">
              <a:rPr lang="en-US" smtClean="0"/>
              <a:t>01/12/17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F41-B63C-F84E-B6AF-C69A6D1A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5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E6F-62AD-F944-8063-EBF1B4600C38}" type="datetimeFigureOut">
              <a:rPr lang="en-US" smtClean="0"/>
              <a:t>01/12/17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F41-B63C-F84E-B6AF-C69A6D1A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1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E6F-62AD-F944-8063-EBF1B4600C38}" type="datetimeFigureOut">
              <a:rPr lang="en-US" smtClean="0"/>
              <a:t>01/12/17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F41-B63C-F84E-B6AF-C69A6D1A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7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E6F-62AD-F944-8063-EBF1B4600C38}" type="datetimeFigureOut">
              <a:rPr lang="en-US" smtClean="0"/>
              <a:t>01/12/17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F41-B63C-F84E-B6AF-C69A6D1A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9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E6F-62AD-F944-8063-EBF1B4600C38}" type="datetimeFigureOut">
              <a:rPr lang="en-US" smtClean="0"/>
              <a:t>01/12/17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F41-B63C-F84E-B6AF-C69A6D1A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1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E6F-62AD-F944-8063-EBF1B4600C38}" type="datetimeFigureOut">
              <a:rPr lang="en-US" smtClean="0"/>
              <a:t>01/12/17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F41-B63C-F84E-B6AF-C69A6D1A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E6F-62AD-F944-8063-EBF1B4600C38}" type="datetimeFigureOut">
              <a:rPr lang="en-US" smtClean="0"/>
              <a:t>01/12/17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F41-B63C-F84E-B6AF-C69A6D1A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3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7E6F-62AD-F944-8063-EBF1B4600C38}" type="datetimeFigureOut">
              <a:rPr lang="en-US" smtClean="0"/>
              <a:t>01/12/17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F41-B63C-F84E-B6AF-C69A6D1A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2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1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6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7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37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64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53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80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72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06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81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15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19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39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59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06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35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3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94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05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5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33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2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1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4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6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7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0</Words>
  <Application>Microsoft Macintosh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Language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Clio</dc:creator>
  <cp:lastModifiedBy>Clio</cp:lastModifiedBy>
  <cp:revision>11</cp:revision>
  <dcterms:created xsi:type="dcterms:W3CDTF">2017-11-17T11:23:23Z</dcterms:created>
  <dcterms:modified xsi:type="dcterms:W3CDTF">2017-12-01T10:15:55Z</dcterms:modified>
</cp:coreProperties>
</file>