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96" y="-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0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6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1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5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7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9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7E6F-62AD-F944-8063-EBF1B4600C38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7E6F-62AD-F944-8063-EBF1B4600C38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F41-B63C-F84E-B6AF-C69A6D1A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2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3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2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1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4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6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5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Language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Clio</dc:creator>
  <cp:lastModifiedBy>Clio</cp:lastModifiedBy>
  <cp:revision>10</cp:revision>
  <dcterms:created xsi:type="dcterms:W3CDTF">2017-11-17T11:23:23Z</dcterms:created>
  <dcterms:modified xsi:type="dcterms:W3CDTF">2017-11-28T14:57:00Z</dcterms:modified>
</cp:coreProperties>
</file>