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5" r:id="rId3"/>
    <p:sldId id="259" r:id="rId4"/>
    <p:sldId id="260" r:id="rId5"/>
    <p:sldId id="265" r:id="rId6"/>
    <p:sldId id="274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90" autoAdjust="0"/>
  </p:normalViewPr>
  <p:slideViewPr>
    <p:cSldViewPr snapToGrid="0" snapToObjects="1">
      <p:cViewPr varScale="1">
        <p:scale>
          <a:sx n="134" d="100"/>
          <a:sy n="134" d="100"/>
        </p:scale>
        <p:origin x="-13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EB0B-D95C-9C44-B064-77DE680AA773}" type="datetimeFigureOut">
              <a:rPr lang="en-US" smtClean="0"/>
              <a:t>05/07/17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2251-21BB-0043-B254-CC76567E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61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EB0B-D95C-9C44-B064-77DE680AA773}" type="datetimeFigureOut">
              <a:rPr lang="en-US" smtClean="0"/>
              <a:t>05/07/17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2251-21BB-0043-B254-CC76567E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7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EB0B-D95C-9C44-B064-77DE680AA773}" type="datetimeFigureOut">
              <a:rPr lang="en-US" smtClean="0"/>
              <a:t>05/07/17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2251-21BB-0043-B254-CC76567E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0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EB0B-D95C-9C44-B064-77DE680AA773}" type="datetimeFigureOut">
              <a:rPr lang="en-US" smtClean="0"/>
              <a:t>05/07/17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2251-21BB-0043-B254-CC76567E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8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EB0B-D95C-9C44-B064-77DE680AA773}" type="datetimeFigureOut">
              <a:rPr lang="en-US" smtClean="0"/>
              <a:t>05/07/17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2251-21BB-0043-B254-CC76567E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3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EB0B-D95C-9C44-B064-77DE680AA773}" type="datetimeFigureOut">
              <a:rPr lang="en-US" smtClean="0"/>
              <a:t>05/07/17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2251-21BB-0043-B254-CC76567E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6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EB0B-D95C-9C44-B064-77DE680AA773}" type="datetimeFigureOut">
              <a:rPr lang="en-US" smtClean="0"/>
              <a:t>05/07/17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2251-21BB-0043-B254-CC76567E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EB0B-D95C-9C44-B064-77DE680AA773}" type="datetimeFigureOut">
              <a:rPr lang="en-US" smtClean="0"/>
              <a:t>05/07/17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2251-21BB-0043-B254-CC76567E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32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EB0B-D95C-9C44-B064-77DE680AA773}" type="datetimeFigureOut">
              <a:rPr lang="en-US" smtClean="0"/>
              <a:t>05/07/17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2251-21BB-0043-B254-CC76567E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5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EB0B-D95C-9C44-B064-77DE680AA773}" type="datetimeFigureOut">
              <a:rPr lang="en-US" smtClean="0"/>
              <a:t>05/07/17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2251-21BB-0043-B254-CC76567E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59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EB0B-D95C-9C44-B064-77DE680AA773}" type="datetimeFigureOut">
              <a:rPr lang="en-US" smtClean="0"/>
              <a:t>05/07/17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2251-21BB-0043-B254-CC76567E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9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6EB0B-D95C-9C44-B064-77DE680AA773}" type="datetimeFigureOut">
              <a:rPr lang="en-US" smtClean="0"/>
              <a:t>05/07/17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D2251-21BB-0043-B254-CC76567E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9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80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1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79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01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79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94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82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87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04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82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54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85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117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73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45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15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42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60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Macintosh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Language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Clio</dc:creator>
  <cp:lastModifiedBy>Clio</cp:lastModifiedBy>
  <cp:revision>4</cp:revision>
  <dcterms:created xsi:type="dcterms:W3CDTF">2017-07-05T09:01:40Z</dcterms:created>
  <dcterms:modified xsi:type="dcterms:W3CDTF">2017-07-05T09:33:20Z</dcterms:modified>
</cp:coreProperties>
</file>